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72" autoAdjust="0"/>
    <p:restoredTop sz="94660"/>
  </p:normalViewPr>
  <p:slideViewPr>
    <p:cSldViewPr snapToGrid="0">
      <p:cViewPr>
        <p:scale>
          <a:sx n="90" d="100"/>
          <a:sy n="90" d="100"/>
        </p:scale>
        <p:origin x="1656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783F-B59D-4618-A723-405D235F421B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F6F7D-1955-4713-8239-6D537BB2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1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783F-B59D-4618-A723-405D235F421B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F6F7D-1955-4713-8239-6D537BB2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6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783F-B59D-4618-A723-405D235F421B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F6F7D-1955-4713-8239-6D537BB2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693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783F-B59D-4618-A723-405D235F421B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F6F7D-1955-4713-8239-6D537BB2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22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783F-B59D-4618-A723-405D235F421B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F6F7D-1955-4713-8239-6D537BB2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94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783F-B59D-4618-A723-405D235F421B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F6F7D-1955-4713-8239-6D537BB2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7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783F-B59D-4618-A723-405D235F421B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F6F7D-1955-4713-8239-6D537BB2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64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783F-B59D-4618-A723-405D235F421B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F6F7D-1955-4713-8239-6D537BB2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40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783F-B59D-4618-A723-405D235F421B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F6F7D-1955-4713-8239-6D537BB2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28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783F-B59D-4618-A723-405D235F421B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F6F7D-1955-4713-8239-6D537BB2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13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783F-B59D-4618-A723-405D235F421B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F6F7D-1955-4713-8239-6D537BB2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52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7783F-B59D-4618-A723-405D235F421B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F6F7D-1955-4713-8239-6D537BB2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2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s://blockfundx.polarbear100x.co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fundx.polarbear100x.co/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hyperlink" Target="https://blockfundx.polarbear100x.c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050A219F-3D7B-4030-A508-AEB0FD94E219}"/>
              </a:ext>
            </a:extLst>
          </p:cNvPr>
          <p:cNvGrpSpPr/>
          <p:nvPr/>
        </p:nvGrpSpPr>
        <p:grpSpPr>
          <a:xfrm>
            <a:off x="7986162" y="709576"/>
            <a:ext cx="4910082" cy="4672148"/>
            <a:chOff x="8178666" y="709576"/>
            <a:chExt cx="4910082" cy="467214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836C0D9-8E5D-4F1B-BF3F-B14BB0CED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8666" y="709576"/>
              <a:ext cx="4910082" cy="467214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62A3AA1-E0CB-487B-A23A-9912E2DD6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75991" y="1324448"/>
              <a:ext cx="1875725" cy="3360382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246682" y="2194658"/>
            <a:ext cx="1135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PBX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03949" y="2712985"/>
            <a:ext cx="15650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1 0 0 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5964" y="293361"/>
            <a:ext cx="494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 </a:t>
            </a:r>
            <a:r>
              <a:rPr lang="en-US" dirty="0"/>
              <a:t>STEP 0 : Approve </a:t>
            </a:r>
            <a:r>
              <a:rPr lang="en-US" dirty="0" err="1"/>
              <a:t>BlockFundX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2996" y="5330515"/>
            <a:ext cx="3918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Go to Browser : https://blockfundx.polarbear100x.co/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68120" y="5342407"/>
            <a:ext cx="3744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Connect : </a:t>
            </a:r>
            <a:r>
              <a:rPr lang="en-US" sz="1200" dirty="0" err="1"/>
              <a:t>Metamask</a:t>
            </a:r>
            <a:r>
              <a:rPr lang="en-US" sz="1200" dirty="0"/>
              <a:t> wallet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61" y="737716"/>
            <a:ext cx="4910082" cy="46721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23B214C-4D6A-47FA-B6FB-44E89801925C}"/>
              </a:ext>
            </a:extLst>
          </p:cNvPr>
          <p:cNvSpPr txBox="1"/>
          <p:nvPr/>
        </p:nvSpPr>
        <p:spPr>
          <a:xfrm>
            <a:off x="4202383" y="5687400"/>
            <a:ext cx="1927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Please Approve : Approve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0A0E94-D8B2-4A74-AC28-481604BF46C5}"/>
              </a:ext>
            </a:extLst>
          </p:cNvPr>
          <p:cNvGrpSpPr/>
          <p:nvPr/>
        </p:nvGrpSpPr>
        <p:grpSpPr>
          <a:xfrm>
            <a:off x="2563404" y="725295"/>
            <a:ext cx="4910082" cy="4672148"/>
            <a:chOff x="3459268" y="735042"/>
            <a:chExt cx="4910082" cy="467214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268" y="735042"/>
              <a:ext cx="4910082" cy="46721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B4EC8AB-6D72-4AC7-88F0-FB01B85A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12434" y="1388853"/>
              <a:ext cx="1821333" cy="3295977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90F4CBC-FEFC-4936-AAD3-BE6F0517F1B9}"/>
              </a:ext>
            </a:extLst>
          </p:cNvPr>
          <p:cNvGrpSpPr/>
          <p:nvPr/>
        </p:nvGrpSpPr>
        <p:grpSpPr>
          <a:xfrm>
            <a:off x="5284248" y="700076"/>
            <a:ext cx="4910082" cy="4672148"/>
            <a:chOff x="5380500" y="700076"/>
            <a:chExt cx="4910082" cy="467214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0500" y="700076"/>
              <a:ext cx="4910082" cy="46721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F8220BE-E724-444B-920E-0E4427F7C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2217" y="1324448"/>
              <a:ext cx="1821333" cy="3335053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D8A5809-8430-4745-AC87-26D85C40A506}"/>
              </a:ext>
            </a:extLst>
          </p:cNvPr>
          <p:cNvSpPr/>
          <p:nvPr/>
        </p:nvSpPr>
        <p:spPr>
          <a:xfrm>
            <a:off x="7272068" y="3505779"/>
            <a:ext cx="517585" cy="1086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3F3820-6FF1-4B0A-8069-0BD669721655}"/>
              </a:ext>
            </a:extLst>
          </p:cNvPr>
          <p:cNvSpPr/>
          <p:nvPr/>
        </p:nvSpPr>
        <p:spPr>
          <a:xfrm>
            <a:off x="8112084" y="3505778"/>
            <a:ext cx="152023" cy="1086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F4B04B-E0A1-49E2-BD50-00D03A340B4E}"/>
              </a:ext>
            </a:extLst>
          </p:cNvPr>
          <p:cNvSpPr txBox="1"/>
          <p:nvPr/>
        </p:nvSpPr>
        <p:spPr>
          <a:xfrm>
            <a:off x="6680400" y="5352173"/>
            <a:ext cx="2534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Connected </a:t>
            </a:r>
            <a:r>
              <a:rPr lang="en-US" sz="1200" dirty="0" err="1"/>
              <a:t>Metamask</a:t>
            </a:r>
            <a:r>
              <a:rPr lang="en-US" sz="1200" dirty="0"/>
              <a:t> :  Approve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FCDBFB-F9FC-4E48-8DBC-B0F28A47C556}"/>
              </a:ext>
            </a:extLst>
          </p:cNvPr>
          <p:cNvSpPr txBox="1"/>
          <p:nvPr/>
        </p:nvSpPr>
        <p:spPr>
          <a:xfrm>
            <a:off x="9608146" y="5319464"/>
            <a:ext cx="2534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Earn, Invest, Uninvest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AA1DD6-55E0-4328-8A0A-9CFE44D4FC21}"/>
              </a:ext>
            </a:extLst>
          </p:cNvPr>
          <p:cNvSpPr txBox="1"/>
          <p:nvPr/>
        </p:nvSpPr>
        <p:spPr>
          <a:xfrm>
            <a:off x="9698161" y="5597495"/>
            <a:ext cx="2534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1.  Stake PBX first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14911C-D79E-4B21-A7BE-4686324D558B}"/>
              </a:ext>
            </a:extLst>
          </p:cNvPr>
          <p:cNvSpPr txBox="1"/>
          <p:nvPr/>
        </p:nvSpPr>
        <p:spPr>
          <a:xfrm>
            <a:off x="9555502" y="5886247"/>
            <a:ext cx="2534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2.  Invest MAX allowed PBX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A87202-9330-4C5F-BC0A-D62E595698A7}"/>
              </a:ext>
            </a:extLst>
          </p:cNvPr>
          <p:cNvSpPr/>
          <p:nvPr/>
        </p:nvSpPr>
        <p:spPr>
          <a:xfrm>
            <a:off x="4230749" y="2840989"/>
            <a:ext cx="1565036" cy="43788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46B7AC-08E6-4032-94F9-5EE4435754BC}"/>
              </a:ext>
            </a:extLst>
          </p:cNvPr>
          <p:cNvSpPr/>
          <p:nvPr/>
        </p:nvSpPr>
        <p:spPr>
          <a:xfrm>
            <a:off x="7760538" y="4339039"/>
            <a:ext cx="843166" cy="27699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F8C33A-05E5-4288-8464-E32057E3F22D}"/>
              </a:ext>
            </a:extLst>
          </p:cNvPr>
          <p:cNvSpPr/>
          <p:nvPr/>
        </p:nvSpPr>
        <p:spPr>
          <a:xfrm>
            <a:off x="9592322" y="3207762"/>
            <a:ext cx="1652904" cy="35236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3A50F5-CD65-4F77-8283-C5541F6F5669}"/>
              </a:ext>
            </a:extLst>
          </p:cNvPr>
          <p:cNvSpPr txBox="1"/>
          <p:nvPr/>
        </p:nvSpPr>
        <p:spPr>
          <a:xfrm>
            <a:off x="6575720" y="5627241"/>
            <a:ext cx="2534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800" dirty="0">
                <a:solidFill>
                  <a:srgbClr val="FF0000"/>
                </a:solidFill>
              </a:rPr>
              <a:t>***Transaction fee (BNB) based on </a:t>
            </a:r>
            <a:r>
              <a:rPr lang="en-US" sz="800" dirty="0" err="1">
                <a:solidFill>
                  <a:srgbClr val="FF0000"/>
                </a:solidFill>
              </a:rPr>
              <a:t>Metamask</a:t>
            </a:r>
            <a:r>
              <a:rPr lang="en-US" sz="800" dirty="0">
                <a:solidFill>
                  <a:srgbClr val="FF0000"/>
                </a:solidFill>
              </a:rPr>
              <a:t> wallet</a:t>
            </a:r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68CE83E-733F-4532-8525-5521D2B81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893" y="1460558"/>
            <a:ext cx="1812986" cy="319894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1FA0DAC-2C72-4D1E-9D97-E81C8DF30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1796" y="2072727"/>
            <a:ext cx="698007" cy="188237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DD1948F-AE7F-4371-BFDE-8FE38F937A8E}"/>
              </a:ext>
            </a:extLst>
          </p:cNvPr>
          <p:cNvSpPr/>
          <p:nvPr/>
        </p:nvSpPr>
        <p:spPr>
          <a:xfrm>
            <a:off x="1405852" y="2729263"/>
            <a:ext cx="698008" cy="1882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2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46682" y="2194658"/>
            <a:ext cx="1135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PBX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03949" y="2712985"/>
            <a:ext cx="15650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1 0 0 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5964" y="293361"/>
            <a:ext cx="6183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 </a:t>
            </a:r>
            <a:r>
              <a:rPr lang="en-US" dirty="0"/>
              <a:t>STEP 1 : Invest PBX : </a:t>
            </a:r>
            <a:r>
              <a:rPr lang="en-US" dirty="0">
                <a:hlinkClick r:id="rId2"/>
              </a:rPr>
              <a:t>https://blockfundx.polarbear100x.co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67" y="735042"/>
            <a:ext cx="4910082" cy="46721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9" y="735042"/>
            <a:ext cx="4910082" cy="4672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615" y="738501"/>
            <a:ext cx="4910082" cy="46721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164182" y="5274782"/>
            <a:ext cx="2099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 Success Invested PBX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64778" y="5305133"/>
            <a:ext cx="3744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Connected </a:t>
            </a:r>
            <a:r>
              <a:rPr lang="en-US" sz="1200" dirty="0" err="1"/>
              <a:t>Metamask</a:t>
            </a:r>
            <a:r>
              <a:rPr lang="en-US" sz="1200" dirty="0"/>
              <a:t> : Press Invest PBX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40B2A6-520F-4E31-BF5F-AD560DD02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866" y="1456007"/>
            <a:ext cx="1867009" cy="31946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ECDE85-0FD3-4C38-93B3-7EFC6A80A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32" y="724760"/>
            <a:ext cx="4910082" cy="46721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A4C807-B105-4193-9655-75EF606B3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591" y="1403782"/>
            <a:ext cx="1808357" cy="338372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8051395-FCB0-42AE-889D-B8E20E357CB7}"/>
              </a:ext>
            </a:extLst>
          </p:cNvPr>
          <p:cNvSpPr/>
          <p:nvPr/>
        </p:nvSpPr>
        <p:spPr>
          <a:xfrm>
            <a:off x="1456710" y="2568892"/>
            <a:ext cx="1665314" cy="270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660637-B8E5-474B-AB61-7A55F7DD4494}"/>
              </a:ext>
            </a:extLst>
          </p:cNvPr>
          <p:cNvSpPr/>
          <p:nvPr/>
        </p:nvSpPr>
        <p:spPr>
          <a:xfrm>
            <a:off x="4122228" y="2579525"/>
            <a:ext cx="1623375" cy="270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BBF5EF-6AC3-4B0E-839A-209EAE741B29}"/>
              </a:ext>
            </a:extLst>
          </p:cNvPr>
          <p:cNvSpPr/>
          <p:nvPr/>
        </p:nvSpPr>
        <p:spPr>
          <a:xfrm>
            <a:off x="4108778" y="3351198"/>
            <a:ext cx="1623375" cy="270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4548DBC-6416-4842-AAAD-F0BF626EA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098" y="1400925"/>
            <a:ext cx="1801040" cy="326166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33D27E-94B9-4107-8D01-25CEE4BF8F53}"/>
              </a:ext>
            </a:extLst>
          </p:cNvPr>
          <p:cNvSpPr/>
          <p:nvPr/>
        </p:nvSpPr>
        <p:spPr>
          <a:xfrm>
            <a:off x="7003977" y="3117286"/>
            <a:ext cx="611398" cy="65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CCCDC5-58C0-4768-9E1A-E00AF7394141}"/>
              </a:ext>
            </a:extLst>
          </p:cNvPr>
          <p:cNvSpPr/>
          <p:nvPr/>
        </p:nvSpPr>
        <p:spPr>
          <a:xfrm>
            <a:off x="7720642" y="3085424"/>
            <a:ext cx="160237" cy="977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9A0822-BA6A-4FAE-8D64-840F12141F23}"/>
              </a:ext>
            </a:extLst>
          </p:cNvPr>
          <p:cNvSpPr/>
          <p:nvPr/>
        </p:nvSpPr>
        <p:spPr>
          <a:xfrm>
            <a:off x="7546106" y="4346076"/>
            <a:ext cx="795223" cy="270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19076F-7E2C-4AAA-963A-54D413760AB4}"/>
              </a:ext>
            </a:extLst>
          </p:cNvPr>
          <p:cNvSpPr txBox="1"/>
          <p:nvPr/>
        </p:nvSpPr>
        <p:spPr>
          <a:xfrm>
            <a:off x="3778238" y="5297535"/>
            <a:ext cx="3744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Invest PBX :  Select amount of PBX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EAB84D-3FBB-4A19-819B-0ED1FCA0CD2E}"/>
              </a:ext>
            </a:extLst>
          </p:cNvPr>
          <p:cNvSpPr txBox="1"/>
          <p:nvPr/>
        </p:nvSpPr>
        <p:spPr>
          <a:xfrm>
            <a:off x="4166445" y="5611329"/>
            <a:ext cx="1929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Press  Invest button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335EA0-5828-466A-96D4-F6D16B76F4FC}"/>
              </a:ext>
            </a:extLst>
          </p:cNvPr>
          <p:cNvSpPr txBox="1"/>
          <p:nvPr/>
        </p:nvSpPr>
        <p:spPr>
          <a:xfrm>
            <a:off x="6998952" y="5323003"/>
            <a:ext cx="1212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Press</a:t>
            </a:r>
            <a:r>
              <a:rPr lang="en-US" sz="1200" dirty="0">
                <a:solidFill>
                  <a:srgbClr val="00B0F0"/>
                </a:solidFill>
              </a:rPr>
              <a:t>  Confirm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C728AF-2A44-47C4-AE06-2DB1195E157D}"/>
              </a:ext>
            </a:extLst>
          </p:cNvPr>
          <p:cNvSpPr txBox="1"/>
          <p:nvPr/>
        </p:nvSpPr>
        <p:spPr>
          <a:xfrm>
            <a:off x="6452610" y="5537703"/>
            <a:ext cx="2227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800" dirty="0">
                <a:solidFill>
                  <a:srgbClr val="FF0000"/>
                </a:solidFill>
              </a:rPr>
              <a:t>***Gas fee (BNB) based on </a:t>
            </a:r>
            <a:r>
              <a:rPr lang="en-US" sz="800" dirty="0" err="1">
                <a:solidFill>
                  <a:srgbClr val="FF0000"/>
                </a:solidFill>
              </a:rPr>
              <a:t>Metamask</a:t>
            </a:r>
            <a:r>
              <a:rPr lang="en-US" sz="800" dirty="0">
                <a:solidFill>
                  <a:srgbClr val="FF0000"/>
                </a:solidFill>
              </a:rPr>
              <a:t> wallet</a:t>
            </a:r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AE5514-5D1F-42CD-A600-7931FB0F9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0744" y="1255298"/>
            <a:ext cx="1801040" cy="341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31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2D5A67-A346-4973-8A8D-9AF08A6E4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718" y="1450810"/>
            <a:ext cx="1808357" cy="31468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46682" y="2194658"/>
            <a:ext cx="1135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PBX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03949" y="2712985"/>
            <a:ext cx="15650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1 0 0 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5964" y="293361"/>
            <a:ext cx="7202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 </a:t>
            </a:r>
            <a:r>
              <a:rPr lang="en-US" dirty="0"/>
              <a:t>STEP 2 : Get Earned BUSD : </a:t>
            </a:r>
            <a:r>
              <a:rPr lang="en-US" dirty="0">
                <a:hlinkClick r:id="rId3"/>
              </a:rPr>
              <a:t>https://blockfundx.polarbear100x.co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67" y="735042"/>
            <a:ext cx="4910082" cy="46721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9" y="735042"/>
            <a:ext cx="4910082" cy="4672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615" y="727868"/>
            <a:ext cx="4910082" cy="46721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974015" y="5249982"/>
            <a:ext cx="2370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 Success Get Earned BUSD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0833" y="5305559"/>
            <a:ext cx="3127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Connected </a:t>
            </a:r>
            <a:r>
              <a:rPr lang="en-US" sz="1200" dirty="0" err="1"/>
              <a:t>Metamask</a:t>
            </a:r>
            <a:r>
              <a:rPr lang="en-US" sz="1200" dirty="0"/>
              <a:t> : Earn, Invest, Uninvest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40B2A6-520F-4E31-BF5F-AD560DD02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816" y="1463532"/>
            <a:ext cx="1867009" cy="31946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ECDE85-0FD3-4C38-93B3-7EFC6A80A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32" y="724760"/>
            <a:ext cx="4910082" cy="467214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8051395-FCB0-42AE-889D-B8E20E357CB7}"/>
              </a:ext>
            </a:extLst>
          </p:cNvPr>
          <p:cNvSpPr/>
          <p:nvPr/>
        </p:nvSpPr>
        <p:spPr>
          <a:xfrm>
            <a:off x="4066968" y="1994689"/>
            <a:ext cx="1630703" cy="270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33D27E-94B9-4107-8D01-25CEE4BF8F53}"/>
              </a:ext>
            </a:extLst>
          </p:cNvPr>
          <p:cNvSpPr/>
          <p:nvPr/>
        </p:nvSpPr>
        <p:spPr>
          <a:xfrm>
            <a:off x="6980232" y="3086234"/>
            <a:ext cx="611398" cy="65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CCCDC5-58C0-4768-9E1A-E00AF7394141}"/>
              </a:ext>
            </a:extLst>
          </p:cNvPr>
          <p:cNvSpPr/>
          <p:nvPr/>
        </p:nvSpPr>
        <p:spPr>
          <a:xfrm>
            <a:off x="7720642" y="3085424"/>
            <a:ext cx="160237" cy="977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9A0822-BA6A-4FAE-8D64-840F12141F23}"/>
              </a:ext>
            </a:extLst>
          </p:cNvPr>
          <p:cNvSpPr/>
          <p:nvPr/>
        </p:nvSpPr>
        <p:spPr>
          <a:xfrm>
            <a:off x="7513609" y="4299595"/>
            <a:ext cx="829597" cy="270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19076F-7E2C-4AAA-963A-54D413760AB4}"/>
              </a:ext>
            </a:extLst>
          </p:cNvPr>
          <p:cNvSpPr txBox="1"/>
          <p:nvPr/>
        </p:nvSpPr>
        <p:spPr>
          <a:xfrm>
            <a:off x="3898893" y="5297383"/>
            <a:ext cx="3744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Invest PBX :  Press Get Earned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EAB84D-3FBB-4A19-819B-0ED1FCA0CD2E}"/>
              </a:ext>
            </a:extLst>
          </p:cNvPr>
          <p:cNvSpPr txBox="1"/>
          <p:nvPr/>
        </p:nvSpPr>
        <p:spPr>
          <a:xfrm>
            <a:off x="4166445" y="5611329"/>
            <a:ext cx="1929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Press  Invest button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335EA0-5828-466A-96D4-F6D16B76F4FC}"/>
              </a:ext>
            </a:extLst>
          </p:cNvPr>
          <p:cNvSpPr txBox="1"/>
          <p:nvPr/>
        </p:nvSpPr>
        <p:spPr>
          <a:xfrm>
            <a:off x="6980232" y="5288811"/>
            <a:ext cx="1212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Press</a:t>
            </a:r>
            <a:r>
              <a:rPr lang="en-US" sz="1200" dirty="0">
                <a:solidFill>
                  <a:srgbClr val="00B0F0"/>
                </a:solidFill>
              </a:rPr>
              <a:t> 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Confirm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AB7506-729B-4F17-A8ED-FBE796189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608" y="1428081"/>
            <a:ext cx="1877731" cy="325418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ABBF5EF-6AC3-4B0E-839A-209EAE741B29}"/>
              </a:ext>
            </a:extLst>
          </p:cNvPr>
          <p:cNvSpPr/>
          <p:nvPr/>
        </p:nvSpPr>
        <p:spPr>
          <a:xfrm>
            <a:off x="1440611" y="3275609"/>
            <a:ext cx="1694931" cy="297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582AAC-6EE8-48C4-8544-D45464D2AE0E}"/>
              </a:ext>
            </a:extLst>
          </p:cNvPr>
          <p:cNvSpPr txBox="1"/>
          <p:nvPr/>
        </p:nvSpPr>
        <p:spPr>
          <a:xfrm>
            <a:off x="8669248" y="5536258"/>
            <a:ext cx="2952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800" dirty="0">
                <a:solidFill>
                  <a:srgbClr val="FF0000"/>
                </a:solidFill>
              </a:rPr>
              <a:t>***To see BUSD, Don’t forget to add Token on </a:t>
            </a:r>
            <a:r>
              <a:rPr lang="en-US" sz="800" dirty="0" err="1">
                <a:solidFill>
                  <a:srgbClr val="FF0000"/>
                </a:solidFill>
              </a:rPr>
              <a:t>Metamask</a:t>
            </a:r>
            <a:r>
              <a:rPr lang="en-US" sz="800" dirty="0">
                <a:solidFill>
                  <a:srgbClr val="FF0000"/>
                </a:solidFill>
              </a:rPr>
              <a:t> wallet</a:t>
            </a:r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325537-F21E-467D-95DF-D2DB86C5AE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2706" y="1385440"/>
            <a:ext cx="1817551" cy="329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37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301" y="789100"/>
            <a:ext cx="4910082" cy="46721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1D2AF4-C49F-4D3B-85AA-10A299BF2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865" y="1452450"/>
            <a:ext cx="1855149" cy="32616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05964" y="293361"/>
            <a:ext cx="6183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 </a:t>
            </a:r>
            <a:r>
              <a:rPr lang="en-US" dirty="0"/>
              <a:t>STEP 3 : </a:t>
            </a:r>
            <a:r>
              <a:rPr lang="en-US" dirty="0" err="1"/>
              <a:t>UnInvest</a:t>
            </a:r>
            <a:r>
              <a:rPr lang="en-US" dirty="0"/>
              <a:t> PBX : </a:t>
            </a:r>
            <a:r>
              <a:rPr lang="en-US" dirty="0">
                <a:hlinkClick r:id="rId4"/>
              </a:rPr>
              <a:t>https://blockfundx.polarbear100x.co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67" y="735042"/>
            <a:ext cx="4910082" cy="4672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615" y="770400"/>
            <a:ext cx="4910082" cy="46721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036358" y="5274782"/>
            <a:ext cx="2227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 Success </a:t>
            </a:r>
            <a:r>
              <a:rPr lang="en-US" sz="1600" dirty="0" err="1">
                <a:solidFill>
                  <a:srgbClr val="00B050"/>
                </a:solidFill>
              </a:rPr>
              <a:t>UnInvested</a:t>
            </a:r>
            <a:r>
              <a:rPr lang="en-US" sz="1600" dirty="0">
                <a:solidFill>
                  <a:srgbClr val="00B050"/>
                </a:solidFill>
              </a:rPr>
              <a:t> PBX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28504" y="5304048"/>
            <a:ext cx="3744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Connected </a:t>
            </a:r>
            <a:r>
              <a:rPr lang="en-US" sz="1200" dirty="0" err="1"/>
              <a:t>Metamask</a:t>
            </a:r>
            <a:r>
              <a:rPr lang="en-US" sz="1200" dirty="0"/>
              <a:t> : Press </a:t>
            </a:r>
            <a:r>
              <a:rPr lang="en-US" sz="1200" dirty="0" err="1"/>
              <a:t>UnInvest</a:t>
            </a:r>
            <a:r>
              <a:rPr lang="en-US" sz="1200" dirty="0"/>
              <a:t> PBX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40B2A6-520F-4E31-BF5F-AD560DD02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866" y="1456007"/>
            <a:ext cx="1867009" cy="31946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ECDE85-0FD3-4C38-93B3-7EFC6A80A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32" y="724760"/>
            <a:ext cx="4910082" cy="467214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8051395-FCB0-42AE-889D-B8E20E357CB7}"/>
              </a:ext>
            </a:extLst>
          </p:cNvPr>
          <p:cNvSpPr/>
          <p:nvPr/>
        </p:nvSpPr>
        <p:spPr>
          <a:xfrm>
            <a:off x="1448656" y="3031759"/>
            <a:ext cx="1659153" cy="270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660637-B8E5-474B-AB61-7A55F7DD4494}"/>
              </a:ext>
            </a:extLst>
          </p:cNvPr>
          <p:cNvSpPr/>
          <p:nvPr/>
        </p:nvSpPr>
        <p:spPr>
          <a:xfrm>
            <a:off x="4129853" y="3304293"/>
            <a:ext cx="1690307" cy="270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BBF5EF-6AC3-4B0E-839A-209EAE741B29}"/>
              </a:ext>
            </a:extLst>
          </p:cNvPr>
          <p:cNvSpPr/>
          <p:nvPr/>
        </p:nvSpPr>
        <p:spPr>
          <a:xfrm>
            <a:off x="4149751" y="2613804"/>
            <a:ext cx="1623375" cy="2402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4548DBC-6416-4842-AAAD-F0BF626EA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098" y="1422191"/>
            <a:ext cx="1801040" cy="326166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33D27E-94B9-4107-8D01-25CEE4BF8F53}"/>
              </a:ext>
            </a:extLst>
          </p:cNvPr>
          <p:cNvSpPr/>
          <p:nvPr/>
        </p:nvSpPr>
        <p:spPr>
          <a:xfrm>
            <a:off x="7003977" y="3138552"/>
            <a:ext cx="611398" cy="65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CCCDC5-58C0-4768-9E1A-E00AF7394141}"/>
              </a:ext>
            </a:extLst>
          </p:cNvPr>
          <p:cNvSpPr/>
          <p:nvPr/>
        </p:nvSpPr>
        <p:spPr>
          <a:xfrm>
            <a:off x="7720642" y="3085424"/>
            <a:ext cx="160237" cy="977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9A0822-BA6A-4FAE-8D64-840F12141F23}"/>
              </a:ext>
            </a:extLst>
          </p:cNvPr>
          <p:cNvSpPr/>
          <p:nvPr/>
        </p:nvSpPr>
        <p:spPr>
          <a:xfrm>
            <a:off x="7539487" y="4367342"/>
            <a:ext cx="838353" cy="270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19076F-7E2C-4AAA-963A-54D413760AB4}"/>
              </a:ext>
            </a:extLst>
          </p:cNvPr>
          <p:cNvSpPr txBox="1"/>
          <p:nvPr/>
        </p:nvSpPr>
        <p:spPr>
          <a:xfrm>
            <a:off x="3831902" y="5296102"/>
            <a:ext cx="3744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UnInvest</a:t>
            </a:r>
            <a:r>
              <a:rPr lang="en-US" sz="1200" dirty="0"/>
              <a:t> PBX :  Select amount of PBX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EAB84D-3FBB-4A19-819B-0ED1FCA0CD2E}"/>
              </a:ext>
            </a:extLst>
          </p:cNvPr>
          <p:cNvSpPr txBox="1"/>
          <p:nvPr/>
        </p:nvSpPr>
        <p:spPr>
          <a:xfrm>
            <a:off x="4166445" y="5611329"/>
            <a:ext cx="1929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Press  </a:t>
            </a:r>
            <a:r>
              <a:rPr lang="en-US" sz="1200" dirty="0" err="1"/>
              <a:t>UnInvest</a:t>
            </a:r>
            <a:r>
              <a:rPr lang="en-US" sz="1200" dirty="0"/>
              <a:t> button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335EA0-5828-466A-96D4-F6D16B76F4FC}"/>
              </a:ext>
            </a:extLst>
          </p:cNvPr>
          <p:cNvSpPr txBox="1"/>
          <p:nvPr/>
        </p:nvSpPr>
        <p:spPr>
          <a:xfrm>
            <a:off x="6998952" y="5323003"/>
            <a:ext cx="1212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Press</a:t>
            </a:r>
            <a:r>
              <a:rPr lang="en-US" sz="1200" dirty="0">
                <a:solidFill>
                  <a:srgbClr val="00B0F0"/>
                </a:solidFill>
              </a:rPr>
              <a:t>  </a:t>
            </a:r>
            <a:r>
              <a:rPr lang="en-US" sz="1200" b="1" dirty="0">
                <a:solidFill>
                  <a:srgbClr val="0070C0"/>
                </a:solidFill>
              </a:rPr>
              <a:t>Confirm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914D2E-D9ED-4599-AE5E-F1453CFE7C8B}"/>
              </a:ext>
            </a:extLst>
          </p:cNvPr>
          <p:cNvSpPr txBox="1"/>
          <p:nvPr/>
        </p:nvSpPr>
        <p:spPr>
          <a:xfrm>
            <a:off x="6452610" y="5537703"/>
            <a:ext cx="2227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800" dirty="0">
                <a:solidFill>
                  <a:srgbClr val="FF0000"/>
                </a:solidFill>
              </a:rPr>
              <a:t>***Gas fee (BNB) based on </a:t>
            </a:r>
            <a:r>
              <a:rPr lang="en-US" sz="800" dirty="0" err="1">
                <a:solidFill>
                  <a:srgbClr val="FF0000"/>
                </a:solidFill>
              </a:rPr>
              <a:t>Metamask</a:t>
            </a:r>
            <a:r>
              <a:rPr lang="en-US" sz="800" dirty="0">
                <a:solidFill>
                  <a:srgbClr val="FF0000"/>
                </a:solidFill>
              </a:rPr>
              <a:t> wallet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96D03C-209C-49B8-A39B-420E8CA569B1}"/>
              </a:ext>
            </a:extLst>
          </p:cNvPr>
          <p:cNvSpPr txBox="1"/>
          <p:nvPr/>
        </p:nvSpPr>
        <p:spPr>
          <a:xfrm>
            <a:off x="8668493" y="5795207"/>
            <a:ext cx="2952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800" dirty="0">
                <a:solidFill>
                  <a:srgbClr val="FF0000"/>
                </a:solidFill>
              </a:rPr>
              <a:t>*** To see BUSD, Don’t forget to add Token on </a:t>
            </a:r>
            <a:r>
              <a:rPr lang="en-US" sz="800" dirty="0" err="1">
                <a:solidFill>
                  <a:srgbClr val="FF0000"/>
                </a:solidFill>
              </a:rPr>
              <a:t>Metamask</a:t>
            </a:r>
            <a:r>
              <a:rPr lang="en-US" sz="800" dirty="0">
                <a:solidFill>
                  <a:srgbClr val="FF0000"/>
                </a:solidFill>
              </a:rPr>
              <a:t> wallet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71D3F1-B37B-4A61-B197-3937A78706ED}"/>
              </a:ext>
            </a:extLst>
          </p:cNvPr>
          <p:cNvSpPr txBox="1"/>
          <p:nvPr/>
        </p:nvSpPr>
        <p:spPr>
          <a:xfrm>
            <a:off x="8664842" y="5569654"/>
            <a:ext cx="3062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800" dirty="0">
                <a:solidFill>
                  <a:srgbClr val="FF0000"/>
                </a:solidFill>
              </a:rPr>
              <a:t>***  Earned BUSD  transferred automatically to </a:t>
            </a:r>
            <a:r>
              <a:rPr lang="en-US" sz="800" dirty="0" err="1">
                <a:solidFill>
                  <a:srgbClr val="FF0000"/>
                </a:solidFill>
              </a:rPr>
              <a:t>Matamask</a:t>
            </a:r>
            <a:r>
              <a:rPr lang="en-US" sz="800" dirty="0">
                <a:solidFill>
                  <a:srgbClr val="FF0000"/>
                </a:solidFill>
              </a:rPr>
              <a:t> wallet </a:t>
            </a:r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0F4F5-3A82-46EC-9978-FDEC4F2779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6333" y="1438235"/>
            <a:ext cx="1801040" cy="326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17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244</Words>
  <Application>Microsoft Office PowerPoint</Application>
  <PresentationFormat>Widescreen</PresentationFormat>
  <Paragraphs>38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PC</cp:lastModifiedBy>
  <cp:revision>41</cp:revision>
  <dcterms:created xsi:type="dcterms:W3CDTF">2021-10-28T00:02:56Z</dcterms:created>
  <dcterms:modified xsi:type="dcterms:W3CDTF">2022-03-25T14:46:49Z</dcterms:modified>
</cp:coreProperties>
</file>